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1" r:id="rId7"/>
    <p:sldId id="303" r:id="rId8"/>
    <p:sldId id="304" r:id="rId9"/>
    <p:sldId id="302" r:id="rId10"/>
    <p:sldId id="305" r:id="rId11"/>
    <p:sldId id="30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1" d="100"/>
          <a:sy n="81" d="100"/>
        </p:scale>
        <p:origin x="114" y="18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8F603A-DFA4-4793-BC37-59B4E8ED016A}" type="doc">
      <dgm:prSet loTypeId="urn:microsoft.com/office/officeart/2008/layout/LinedLis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EEA28D6-86E5-4131-9169-25C661F5236C}">
      <dgm:prSet/>
      <dgm:spPr/>
      <dgm:t>
        <a:bodyPr/>
        <a:lstStyle/>
        <a:p>
          <a:endParaRPr lang="en-US" dirty="0"/>
        </a:p>
      </dgm:t>
    </dgm:pt>
    <dgm:pt modelId="{ADC15FEC-BF55-477A-8733-ED6BBB3B4CE2}" type="parTrans" cxnId="{ACA42114-5AE4-46C4-ACB9-3EC45ABB56C8}">
      <dgm:prSet/>
      <dgm:spPr/>
      <dgm:t>
        <a:bodyPr/>
        <a:lstStyle/>
        <a:p>
          <a:endParaRPr lang="en-US"/>
        </a:p>
      </dgm:t>
    </dgm:pt>
    <dgm:pt modelId="{ECCC36F6-0AA2-4744-8B7B-932CD97E2773}" type="sibTrans" cxnId="{ACA42114-5AE4-46C4-ACB9-3EC45ABB56C8}">
      <dgm:prSet/>
      <dgm:spPr/>
      <dgm:t>
        <a:bodyPr/>
        <a:lstStyle/>
        <a:p>
          <a:endParaRPr lang="en-US"/>
        </a:p>
      </dgm:t>
    </dgm:pt>
    <dgm:pt modelId="{E9C11F34-3216-4BF4-906A-E9F5299C6A39}">
      <dgm:prSet/>
      <dgm:spPr/>
      <dgm:t>
        <a:bodyPr/>
        <a:lstStyle/>
        <a:p>
          <a:r>
            <a:rPr lang="en-US"/>
            <a:t>Shape of the Photon</a:t>
          </a:r>
        </a:p>
      </dgm:t>
    </dgm:pt>
    <dgm:pt modelId="{D292BD8A-FD80-4B37-8682-647C180ABA8C}" type="parTrans" cxnId="{92BE115B-E17F-40A8-B3BC-12955F58B8B9}">
      <dgm:prSet/>
      <dgm:spPr/>
      <dgm:t>
        <a:bodyPr/>
        <a:lstStyle/>
        <a:p>
          <a:endParaRPr lang="en-US"/>
        </a:p>
      </dgm:t>
    </dgm:pt>
    <dgm:pt modelId="{D0594344-E284-43E5-8677-E3E50A483BDC}" type="sibTrans" cxnId="{92BE115B-E17F-40A8-B3BC-12955F58B8B9}">
      <dgm:prSet/>
      <dgm:spPr/>
      <dgm:t>
        <a:bodyPr/>
        <a:lstStyle/>
        <a:p>
          <a:endParaRPr lang="en-US"/>
        </a:p>
      </dgm:t>
    </dgm:pt>
    <dgm:pt modelId="{51218BDE-20B0-461A-B0BA-B56D9B10E0A9}">
      <dgm:prSet/>
      <dgm:spPr/>
      <dgm:t>
        <a:bodyPr/>
        <a:lstStyle/>
        <a:p>
          <a:r>
            <a:rPr lang="en-US"/>
            <a:t>Hung-Ou-Mandel Experiment</a:t>
          </a:r>
        </a:p>
      </dgm:t>
    </dgm:pt>
    <dgm:pt modelId="{D026277F-67BB-4427-AB78-1B866F016238}" type="parTrans" cxnId="{AC4ADF13-235D-489E-9C64-5A71DE3BE189}">
      <dgm:prSet/>
      <dgm:spPr/>
      <dgm:t>
        <a:bodyPr/>
        <a:lstStyle/>
        <a:p>
          <a:endParaRPr lang="en-US"/>
        </a:p>
      </dgm:t>
    </dgm:pt>
    <dgm:pt modelId="{AF37C80E-0662-4AB2-8EC3-FF688C49D1CC}" type="sibTrans" cxnId="{AC4ADF13-235D-489E-9C64-5A71DE3BE189}">
      <dgm:prSet/>
      <dgm:spPr/>
      <dgm:t>
        <a:bodyPr/>
        <a:lstStyle/>
        <a:p>
          <a:endParaRPr lang="en-US"/>
        </a:p>
      </dgm:t>
    </dgm:pt>
    <dgm:pt modelId="{BE196D1A-E07A-462F-9901-0573EA54B922}">
      <dgm:prSet/>
      <dgm:spPr/>
      <dgm:t>
        <a:bodyPr/>
        <a:lstStyle/>
        <a:p>
          <a:r>
            <a:rPr lang="en-US"/>
            <a:t>Second Order Correlation Function</a:t>
          </a:r>
        </a:p>
      </dgm:t>
    </dgm:pt>
    <dgm:pt modelId="{3E68DFFC-413A-404D-951F-5E24E5577C9E}" type="parTrans" cxnId="{22580102-89AA-4368-80DF-E2A9BE6DC4EB}">
      <dgm:prSet/>
      <dgm:spPr/>
      <dgm:t>
        <a:bodyPr/>
        <a:lstStyle/>
        <a:p>
          <a:endParaRPr lang="en-US"/>
        </a:p>
      </dgm:t>
    </dgm:pt>
    <dgm:pt modelId="{AA56694F-BC97-480B-BA53-FABAB23A606B}" type="sibTrans" cxnId="{22580102-89AA-4368-80DF-E2A9BE6DC4EB}">
      <dgm:prSet/>
      <dgm:spPr/>
      <dgm:t>
        <a:bodyPr/>
        <a:lstStyle/>
        <a:p>
          <a:endParaRPr lang="en-US"/>
        </a:p>
      </dgm:t>
    </dgm:pt>
    <dgm:pt modelId="{BC82EFDE-6953-4BA8-8DE0-543BB7040E58}" type="pres">
      <dgm:prSet presAssocID="{258F603A-DFA4-4793-BC37-59B4E8ED016A}" presName="vert0" presStyleCnt="0">
        <dgm:presLayoutVars>
          <dgm:dir/>
          <dgm:animOne val="branch"/>
          <dgm:animLvl val="lvl"/>
        </dgm:presLayoutVars>
      </dgm:prSet>
      <dgm:spPr/>
    </dgm:pt>
    <dgm:pt modelId="{018D4543-BF33-4140-A497-70DAF6EAC69C}" type="pres">
      <dgm:prSet presAssocID="{5EEA28D6-86E5-4131-9169-25C661F5236C}" presName="thickLine" presStyleLbl="alignNode1" presStyleIdx="0" presStyleCnt="1"/>
      <dgm:spPr/>
    </dgm:pt>
    <dgm:pt modelId="{830E46BB-A7AB-4658-ABAC-69228A2EBCD1}" type="pres">
      <dgm:prSet presAssocID="{5EEA28D6-86E5-4131-9169-25C661F5236C}" presName="horz1" presStyleCnt="0"/>
      <dgm:spPr/>
    </dgm:pt>
    <dgm:pt modelId="{62754954-688F-4054-995D-C25C85F232D9}" type="pres">
      <dgm:prSet presAssocID="{5EEA28D6-86E5-4131-9169-25C661F5236C}" presName="tx1" presStyleLbl="revTx" presStyleIdx="0" presStyleCnt="4"/>
      <dgm:spPr/>
    </dgm:pt>
    <dgm:pt modelId="{79BE661F-8755-4A4A-AF60-FAE4E666CAA8}" type="pres">
      <dgm:prSet presAssocID="{5EEA28D6-86E5-4131-9169-25C661F5236C}" presName="vert1" presStyleCnt="0"/>
      <dgm:spPr/>
    </dgm:pt>
    <dgm:pt modelId="{BD276D50-38E4-4D46-93C6-E5B94E91103B}" type="pres">
      <dgm:prSet presAssocID="{E9C11F34-3216-4BF4-906A-E9F5299C6A39}" presName="vertSpace2a" presStyleCnt="0"/>
      <dgm:spPr/>
    </dgm:pt>
    <dgm:pt modelId="{CED159FB-E818-4E41-857F-68901AA09B64}" type="pres">
      <dgm:prSet presAssocID="{E9C11F34-3216-4BF4-906A-E9F5299C6A39}" presName="horz2" presStyleCnt="0"/>
      <dgm:spPr/>
    </dgm:pt>
    <dgm:pt modelId="{47D4FAC1-E5F8-4DB5-ABF7-932D37A4F658}" type="pres">
      <dgm:prSet presAssocID="{E9C11F34-3216-4BF4-906A-E9F5299C6A39}" presName="horzSpace2" presStyleCnt="0"/>
      <dgm:spPr/>
    </dgm:pt>
    <dgm:pt modelId="{C9FC9593-690A-48AC-BF54-75D70BEE5968}" type="pres">
      <dgm:prSet presAssocID="{E9C11F34-3216-4BF4-906A-E9F5299C6A39}" presName="tx2" presStyleLbl="revTx" presStyleIdx="1" presStyleCnt="4"/>
      <dgm:spPr/>
    </dgm:pt>
    <dgm:pt modelId="{DB64FBA6-F2BE-40DA-B7E5-B5FC1176CE52}" type="pres">
      <dgm:prSet presAssocID="{E9C11F34-3216-4BF4-906A-E9F5299C6A39}" presName="vert2" presStyleCnt="0"/>
      <dgm:spPr/>
    </dgm:pt>
    <dgm:pt modelId="{419FA05E-C4FF-4C4B-B8C6-3E3985136294}" type="pres">
      <dgm:prSet presAssocID="{E9C11F34-3216-4BF4-906A-E9F5299C6A39}" presName="thinLine2b" presStyleLbl="callout" presStyleIdx="0" presStyleCnt="3"/>
      <dgm:spPr/>
    </dgm:pt>
    <dgm:pt modelId="{1A8A58B6-7343-4788-AEAA-45D702C5486C}" type="pres">
      <dgm:prSet presAssocID="{E9C11F34-3216-4BF4-906A-E9F5299C6A39}" presName="vertSpace2b" presStyleCnt="0"/>
      <dgm:spPr/>
    </dgm:pt>
    <dgm:pt modelId="{0EBF2215-0EFB-42BF-8066-CCDFBBAC5662}" type="pres">
      <dgm:prSet presAssocID="{51218BDE-20B0-461A-B0BA-B56D9B10E0A9}" presName="horz2" presStyleCnt="0"/>
      <dgm:spPr/>
    </dgm:pt>
    <dgm:pt modelId="{400975E0-CDFB-4D95-9C09-C360B061DA0D}" type="pres">
      <dgm:prSet presAssocID="{51218BDE-20B0-461A-B0BA-B56D9B10E0A9}" presName="horzSpace2" presStyleCnt="0"/>
      <dgm:spPr/>
    </dgm:pt>
    <dgm:pt modelId="{476D0E7E-5B1D-44F5-BD95-BD0024CBB4EB}" type="pres">
      <dgm:prSet presAssocID="{51218BDE-20B0-461A-B0BA-B56D9B10E0A9}" presName="tx2" presStyleLbl="revTx" presStyleIdx="2" presStyleCnt="4"/>
      <dgm:spPr/>
    </dgm:pt>
    <dgm:pt modelId="{36F3D05D-A05B-4180-A569-DC4304EE69BD}" type="pres">
      <dgm:prSet presAssocID="{51218BDE-20B0-461A-B0BA-B56D9B10E0A9}" presName="vert2" presStyleCnt="0"/>
      <dgm:spPr/>
    </dgm:pt>
    <dgm:pt modelId="{1C16B7ED-060C-4D7C-BEAC-8B40EFEFF9BE}" type="pres">
      <dgm:prSet presAssocID="{51218BDE-20B0-461A-B0BA-B56D9B10E0A9}" presName="thinLine2b" presStyleLbl="callout" presStyleIdx="1" presStyleCnt="3"/>
      <dgm:spPr/>
    </dgm:pt>
    <dgm:pt modelId="{AA89E421-AC0D-4814-8975-19B883DB03C4}" type="pres">
      <dgm:prSet presAssocID="{51218BDE-20B0-461A-B0BA-B56D9B10E0A9}" presName="vertSpace2b" presStyleCnt="0"/>
      <dgm:spPr/>
    </dgm:pt>
    <dgm:pt modelId="{6BF663AC-29CB-49D0-8A54-DC19F3F664D8}" type="pres">
      <dgm:prSet presAssocID="{BE196D1A-E07A-462F-9901-0573EA54B922}" presName="horz2" presStyleCnt="0"/>
      <dgm:spPr/>
    </dgm:pt>
    <dgm:pt modelId="{23283B39-75C9-4CDA-B0E5-59D1364E37D2}" type="pres">
      <dgm:prSet presAssocID="{BE196D1A-E07A-462F-9901-0573EA54B922}" presName="horzSpace2" presStyleCnt="0"/>
      <dgm:spPr/>
    </dgm:pt>
    <dgm:pt modelId="{31A0C0C4-0BBE-48B0-BDB8-E4135CEF7088}" type="pres">
      <dgm:prSet presAssocID="{BE196D1A-E07A-462F-9901-0573EA54B922}" presName="tx2" presStyleLbl="revTx" presStyleIdx="3" presStyleCnt="4"/>
      <dgm:spPr/>
    </dgm:pt>
    <dgm:pt modelId="{C3FFFA6F-C6F7-4A88-9C8C-E3A25F0FC777}" type="pres">
      <dgm:prSet presAssocID="{BE196D1A-E07A-462F-9901-0573EA54B922}" presName="vert2" presStyleCnt="0"/>
      <dgm:spPr/>
    </dgm:pt>
    <dgm:pt modelId="{072370F4-F1FC-49B7-BFDE-A6FC9517B981}" type="pres">
      <dgm:prSet presAssocID="{BE196D1A-E07A-462F-9901-0573EA54B922}" presName="thinLine2b" presStyleLbl="callout" presStyleIdx="2" presStyleCnt="3"/>
      <dgm:spPr/>
    </dgm:pt>
    <dgm:pt modelId="{54909CAA-572F-41DF-AB1C-FC706D5443DC}" type="pres">
      <dgm:prSet presAssocID="{BE196D1A-E07A-462F-9901-0573EA54B922}" presName="vertSpace2b" presStyleCnt="0"/>
      <dgm:spPr/>
    </dgm:pt>
  </dgm:ptLst>
  <dgm:cxnLst>
    <dgm:cxn modelId="{22580102-89AA-4368-80DF-E2A9BE6DC4EB}" srcId="{5EEA28D6-86E5-4131-9169-25C661F5236C}" destId="{BE196D1A-E07A-462F-9901-0573EA54B922}" srcOrd="2" destOrd="0" parTransId="{3E68DFFC-413A-404D-951F-5E24E5577C9E}" sibTransId="{AA56694F-BC97-480B-BA53-FABAB23A606B}"/>
    <dgm:cxn modelId="{AC4ADF13-235D-489E-9C64-5A71DE3BE189}" srcId="{5EEA28D6-86E5-4131-9169-25C661F5236C}" destId="{51218BDE-20B0-461A-B0BA-B56D9B10E0A9}" srcOrd="1" destOrd="0" parTransId="{D026277F-67BB-4427-AB78-1B866F016238}" sibTransId="{AF37C80E-0662-4AB2-8EC3-FF688C49D1CC}"/>
    <dgm:cxn modelId="{ACA42114-5AE4-46C4-ACB9-3EC45ABB56C8}" srcId="{258F603A-DFA4-4793-BC37-59B4E8ED016A}" destId="{5EEA28D6-86E5-4131-9169-25C661F5236C}" srcOrd="0" destOrd="0" parTransId="{ADC15FEC-BF55-477A-8733-ED6BBB3B4CE2}" sibTransId="{ECCC36F6-0AA2-4744-8B7B-932CD97E2773}"/>
    <dgm:cxn modelId="{92BE115B-E17F-40A8-B3BC-12955F58B8B9}" srcId="{5EEA28D6-86E5-4131-9169-25C661F5236C}" destId="{E9C11F34-3216-4BF4-906A-E9F5299C6A39}" srcOrd="0" destOrd="0" parTransId="{D292BD8A-FD80-4B37-8682-647C180ABA8C}" sibTransId="{D0594344-E284-43E5-8677-E3E50A483BDC}"/>
    <dgm:cxn modelId="{ECAFDA55-7287-4930-BE1F-161F5ACC9D21}" type="presOf" srcId="{E9C11F34-3216-4BF4-906A-E9F5299C6A39}" destId="{C9FC9593-690A-48AC-BF54-75D70BEE5968}" srcOrd="0" destOrd="0" presId="urn:microsoft.com/office/officeart/2008/layout/LinedList"/>
    <dgm:cxn modelId="{8A757A84-1083-40C3-9375-36430C62ADD6}" type="presOf" srcId="{258F603A-DFA4-4793-BC37-59B4E8ED016A}" destId="{BC82EFDE-6953-4BA8-8DE0-543BB7040E58}" srcOrd="0" destOrd="0" presId="urn:microsoft.com/office/officeart/2008/layout/LinedList"/>
    <dgm:cxn modelId="{51E6E98A-335D-441D-A67C-F73832BBD302}" type="presOf" srcId="{51218BDE-20B0-461A-B0BA-B56D9B10E0A9}" destId="{476D0E7E-5B1D-44F5-BD95-BD0024CBB4EB}" srcOrd="0" destOrd="0" presId="urn:microsoft.com/office/officeart/2008/layout/LinedList"/>
    <dgm:cxn modelId="{37F80791-D69C-47B7-874C-5BA0E39FC103}" type="presOf" srcId="{BE196D1A-E07A-462F-9901-0573EA54B922}" destId="{31A0C0C4-0BBE-48B0-BDB8-E4135CEF7088}" srcOrd="0" destOrd="0" presId="urn:microsoft.com/office/officeart/2008/layout/LinedList"/>
    <dgm:cxn modelId="{24D53D92-C4C3-41BB-AA3F-75A091C41843}" type="presOf" srcId="{5EEA28D6-86E5-4131-9169-25C661F5236C}" destId="{62754954-688F-4054-995D-C25C85F232D9}" srcOrd="0" destOrd="0" presId="urn:microsoft.com/office/officeart/2008/layout/LinedList"/>
    <dgm:cxn modelId="{DDBD04BA-94F9-492A-A269-397A701714D3}" type="presParOf" srcId="{BC82EFDE-6953-4BA8-8DE0-543BB7040E58}" destId="{018D4543-BF33-4140-A497-70DAF6EAC69C}" srcOrd="0" destOrd="0" presId="urn:microsoft.com/office/officeart/2008/layout/LinedList"/>
    <dgm:cxn modelId="{10C39542-D3EC-43A1-BCE9-4AE836BB98D3}" type="presParOf" srcId="{BC82EFDE-6953-4BA8-8DE0-543BB7040E58}" destId="{830E46BB-A7AB-4658-ABAC-69228A2EBCD1}" srcOrd="1" destOrd="0" presId="urn:microsoft.com/office/officeart/2008/layout/LinedList"/>
    <dgm:cxn modelId="{812FD395-1C93-451E-B8DE-404BD6914E70}" type="presParOf" srcId="{830E46BB-A7AB-4658-ABAC-69228A2EBCD1}" destId="{62754954-688F-4054-995D-C25C85F232D9}" srcOrd="0" destOrd="0" presId="urn:microsoft.com/office/officeart/2008/layout/LinedList"/>
    <dgm:cxn modelId="{E30D38A4-703E-494D-A0A9-58499E8D0D47}" type="presParOf" srcId="{830E46BB-A7AB-4658-ABAC-69228A2EBCD1}" destId="{79BE661F-8755-4A4A-AF60-FAE4E666CAA8}" srcOrd="1" destOrd="0" presId="urn:microsoft.com/office/officeart/2008/layout/LinedList"/>
    <dgm:cxn modelId="{109259FC-4AD5-466B-B466-ADCE156B733B}" type="presParOf" srcId="{79BE661F-8755-4A4A-AF60-FAE4E666CAA8}" destId="{BD276D50-38E4-4D46-93C6-E5B94E91103B}" srcOrd="0" destOrd="0" presId="urn:microsoft.com/office/officeart/2008/layout/LinedList"/>
    <dgm:cxn modelId="{5FECA48F-EFF7-4354-8F8D-B9D59DEC1DE2}" type="presParOf" srcId="{79BE661F-8755-4A4A-AF60-FAE4E666CAA8}" destId="{CED159FB-E818-4E41-857F-68901AA09B64}" srcOrd="1" destOrd="0" presId="urn:microsoft.com/office/officeart/2008/layout/LinedList"/>
    <dgm:cxn modelId="{20FDC6E6-095B-43D1-ADC1-3913C3164407}" type="presParOf" srcId="{CED159FB-E818-4E41-857F-68901AA09B64}" destId="{47D4FAC1-E5F8-4DB5-ABF7-932D37A4F658}" srcOrd="0" destOrd="0" presId="urn:microsoft.com/office/officeart/2008/layout/LinedList"/>
    <dgm:cxn modelId="{9E87F4DC-48B8-45CC-8D84-7C1756CD566C}" type="presParOf" srcId="{CED159FB-E818-4E41-857F-68901AA09B64}" destId="{C9FC9593-690A-48AC-BF54-75D70BEE5968}" srcOrd="1" destOrd="0" presId="urn:microsoft.com/office/officeart/2008/layout/LinedList"/>
    <dgm:cxn modelId="{A4619A38-77A2-4F7D-9FAA-56D5165F5E5F}" type="presParOf" srcId="{CED159FB-E818-4E41-857F-68901AA09B64}" destId="{DB64FBA6-F2BE-40DA-B7E5-B5FC1176CE52}" srcOrd="2" destOrd="0" presId="urn:microsoft.com/office/officeart/2008/layout/LinedList"/>
    <dgm:cxn modelId="{77F4A3F5-3BC6-4BEC-87E2-EE7EEA3AAC36}" type="presParOf" srcId="{79BE661F-8755-4A4A-AF60-FAE4E666CAA8}" destId="{419FA05E-C4FF-4C4B-B8C6-3E3985136294}" srcOrd="2" destOrd="0" presId="urn:microsoft.com/office/officeart/2008/layout/LinedList"/>
    <dgm:cxn modelId="{CF7648CC-EC40-4C7B-8C0C-9BB419958100}" type="presParOf" srcId="{79BE661F-8755-4A4A-AF60-FAE4E666CAA8}" destId="{1A8A58B6-7343-4788-AEAA-45D702C5486C}" srcOrd="3" destOrd="0" presId="urn:microsoft.com/office/officeart/2008/layout/LinedList"/>
    <dgm:cxn modelId="{4DDF8C37-2477-464A-A67C-682E43B0303F}" type="presParOf" srcId="{79BE661F-8755-4A4A-AF60-FAE4E666CAA8}" destId="{0EBF2215-0EFB-42BF-8066-CCDFBBAC5662}" srcOrd="4" destOrd="0" presId="urn:microsoft.com/office/officeart/2008/layout/LinedList"/>
    <dgm:cxn modelId="{2B54796E-1D5D-4803-8639-0B7174CF60A2}" type="presParOf" srcId="{0EBF2215-0EFB-42BF-8066-CCDFBBAC5662}" destId="{400975E0-CDFB-4D95-9C09-C360B061DA0D}" srcOrd="0" destOrd="0" presId="urn:microsoft.com/office/officeart/2008/layout/LinedList"/>
    <dgm:cxn modelId="{900D2A83-AF3A-44CC-88D5-B12B0372C405}" type="presParOf" srcId="{0EBF2215-0EFB-42BF-8066-CCDFBBAC5662}" destId="{476D0E7E-5B1D-44F5-BD95-BD0024CBB4EB}" srcOrd="1" destOrd="0" presId="urn:microsoft.com/office/officeart/2008/layout/LinedList"/>
    <dgm:cxn modelId="{964F87E0-E9A8-4D35-9E14-689597001527}" type="presParOf" srcId="{0EBF2215-0EFB-42BF-8066-CCDFBBAC5662}" destId="{36F3D05D-A05B-4180-A569-DC4304EE69BD}" srcOrd="2" destOrd="0" presId="urn:microsoft.com/office/officeart/2008/layout/LinedList"/>
    <dgm:cxn modelId="{834E1C95-3C9F-40C7-83D1-2E889377886D}" type="presParOf" srcId="{79BE661F-8755-4A4A-AF60-FAE4E666CAA8}" destId="{1C16B7ED-060C-4D7C-BEAC-8B40EFEFF9BE}" srcOrd="5" destOrd="0" presId="urn:microsoft.com/office/officeart/2008/layout/LinedList"/>
    <dgm:cxn modelId="{3E17E922-1568-4BD9-A6B9-0346C4BD0C8F}" type="presParOf" srcId="{79BE661F-8755-4A4A-AF60-FAE4E666CAA8}" destId="{AA89E421-AC0D-4814-8975-19B883DB03C4}" srcOrd="6" destOrd="0" presId="urn:microsoft.com/office/officeart/2008/layout/LinedList"/>
    <dgm:cxn modelId="{EF0ADE0D-4A96-491E-A50E-54C3F85E1263}" type="presParOf" srcId="{79BE661F-8755-4A4A-AF60-FAE4E666CAA8}" destId="{6BF663AC-29CB-49D0-8A54-DC19F3F664D8}" srcOrd="7" destOrd="0" presId="urn:microsoft.com/office/officeart/2008/layout/LinedList"/>
    <dgm:cxn modelId="{CC1D39B6-C209-4B7C-BDEC-9E88A1659C67}" type="presParOf" srcId="{6BF663AC-29CB-49D0-8A54-DC19F3F664D8}" destId="{23283B39-75C9-4CDA-B0E5-59D1364E37D2}" srcOrd="0" destOrd="0" presId="urn:microsoft.com/office/officeart/2008/layout/LinedList"/>
    <dgm:cxn modelId="{E25A8B20-923C-45DB-8374-865F08089103}" type="presParOf" srcId="{6BF663AC-29CB-49D0-8A54-DC19F3F664D8}" destId="{31A0C0C4-0BBE-48B0-BDB8-E4135CEF7088}" srcOrd="1" destOrd="0" presId="urn:microsoft.com/office/officeart/2008/layout/LinedList"/>
    <dgm:cxn modelId="{168BA6AE-8B94-4158-989D-B61D272DCB40}" type="presParOf" srcId="{6BF663AC-29CB-49D0-8A54-DC19F3F664D8}" destId="{C3FFFA6F-C6F7-4A88-9C8C-E3A25F0FC777}" srcOrd="2" destOrd="0" presId="urn:microsoft.com/office/officeart/2008/layout/LinedList"/>
    <dgm:cxn modelId="{D18F6702-4018-4CBE-AC4D-80DF9482372A}" type="presParOf" srcId="{79BE661F-8755-4A4A-AF60-FAE4E666CAA8}" destId="{072370F4-F1FC-49B7-BFDE-A6FC9517B981}" srcOrd="8" destOrd="0" presId="urn:microsoft.com/office/officeart/2008/layout/LinedList"/>
    <dgm:cxn modelId="{B6F7457F-3FA3-4B34-837F-EEBD26CB0EDB}" type="presParOf" srcId="{79BE661F-8755-4A4A-AF60-FAE4E666CAA8}" destId="{54909CAA-572F-41DF-AB1C-FC706D5443DC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8D4543-BF33-4140-A497-70DAF6EAC69C}">
      <dsp:nvSpPr>
        <dsp:cNvPr id="0" name=""/>
        <dsp:cNvSpPr/>
      </dsp:nvSpPr>
      <dsp:spPr>
        <a:xfrm>
          <a:off x="0" y="0"/>
          <a:ext cx="10058399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754954-688F-4054-995D-C25C85F232D9}">
      <dsp:nvSpPr>
        <dsp:cNvPr id="0" name=""/>
        <dsp:cNvSpPr/>
      </dsp:nvSpPr>
      <dsp:spPr>
        <a:xfrm>
          <a:off x="0" y="0"/>
          <a:ext cx="2011680" cy="37608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0" y="0"/>
        <a:ext cx="2011680" cy="3760891"/>
      </dsp:txXfrm>
    </dsp:sp>
    <dsp:sp modelId="{C9FC9593-690A-48AC-BF54-75D70BEE5968}">
      <dsp:nvSpPr>
        <dsp:cNvPr id="0" name=""/>
        <dsp:cNvSpPr/>
      </dsp:nvSpPr>
      <dsp:spPr>
        <a:xfrm>
          <a:off x="2162556" y="58763"/>
          <a:ext cx="7895844" cy="1175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Shape of the Photon</a:t>
          </a:r>
        </a:p>
      </dsp:txBody>
      <dsp:txXfrm>
        <a:off x="2162556" y="58763"/>
        <a:ext cx="7895844" cy="1175278"/>
      </dsp:txXfrm>
    </dsp:sp>
    <dsp:sp modelId="{419FA05E-C4FF-4C4B-B8C6-3E3985136294}">
      <dsp:nvSpPr>
        <dsp:cNvPr id="0" name=""/>
        <dsp:cNvSpPr/>
      </dsp:nvSpPr>
      <dsp:spPr>
        <a:xfrm>
          <a:off x="2011680" y="1234042"/>
          <a:ext cx="804672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6D0E7E-5B1D-44F5-BD95-BD0024CBB4EB}">
      <dsp:nvSpPr>
        <dsp:cNvPr id="0" name=""/>
        <dsp:cNvSpPr/>
      </dsp:nvSpPr>
      <dsp:spPr>
        <a:xfrm>
          <a:off x="2162556" y="1292806"/>
          <a:ext cx="7895844" cy="1175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Hung-Ou-Mandel Experiment</a:t>
          </a:r>
        </a:p>
      </dsp:txBody>
      <dsp:txXfrm>
        <a:off x="2162556" y="1292806"/>
        <a:ext cx="7895844" cy="1175278"/>
      </dsp:txXfrm>
    </dsp:sp>
    <dsp:sp modelId="{1C16B7ED-060C-4D7C-BEAC-8B40EFEFF9BE}">
      <dsp:nvSpPr>
        <dsp:cNvPr id="0" name=""/>
        <dsp:cNvSpPr/>
      </dsp:nvSpPr>
      <dsp:spPr>
        <a:xfrm>
          <a:off x="2011680" y="2468084"/>
          <a:ext cx="804672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A0C0C4-0BBE-48B0-BDB8-E4135CEF7088}">
      <dsp:nvSpPr>
        <dsp:cNvPr id="0" name=""/>
        <dsp:cNvSpPr/>
      </dsp:nvSpPr>
      <dsp:spPr>
        <a:xfrm>
          <a:off x="2162556" y="2526848"/>
          <a:ext cx="7895844" cy="11752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Second Order Correlation Function</a:t>
          </a:r>
        </a:p>
      </dsp:txBody>
      <dsp:txXfrm>
        <a:off x="2162556" y="2526848"/>
        <a:ext cx="7895844" cy="1175278"/>
      </dsp:txXfrm>
    </dsp:sp>
    <dsp:sp modelId="{072370F4-F1FC-49B7-BFDE-A6FC9517B981}">
      <dsp:nvSpPr>
        <dsp:cNvPr id="0" name=""/>
        <dsp:cNvSpPr/>
      </dsp:nvSpPr>
      <dsp:spPr>
        <a:xfrm>
          <a:off x="2011680" y="3702127"/>
          <a:ext cx="804672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2.jpeg>
</file>

<file path=ppt/media/image3.gif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9/4/2022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9/4/2022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9/4/2022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9/4/2022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Can You Feel the Beat?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 fontScale="77500" lnSpcReduction="20000"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Measuring the quantum beat </a:t>
            </a:r>
          </a:p>
          <a:p>
            <a:pPr algn="r">
              <a:lnSpc>
                <a:spcPct val="100000"/>
              </a:lnSpc>
            </a:pPr>
            <a:r>
              <a:rPr lang="en-US" sz="1600" dirty="0"/>
              <a:t>Shivam Suthendran (20499543)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Summary of Contents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2720064"/>
              </p:ext>
            </p:extLst>
          </p:nvPr>
        </p:nvGraphicFramePr>
        <p:xfrm>
          <a:off x="1096963" y="2216879"/>
          <a:ext cx="10058400" cy="3857200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23857">
                <a:tc>
                  <a:txBody>
                    <a:bodyPr/>
                    <a:lstStyle/>
                    <a:p>
                      <a:r>
                        <a:rPr lang="en-US" sz="1450" b="0" cap="all" spc="150" dirty="0">
                          <a:solidFill>
                            <a:schemeClr val="lt1"/>
                          </a:solidFill>
                        </a:rPr>
                        <a:t>PREMISE AND MOTIVATION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50" b="0" cap="all" spc="150" dirty="0">
                          <a:solidFill>
                            <a:schemeClr val="lt1"/>
                          </a:solidFill>
                        </a:rPr>
                        <a:t>Building blocks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50" b="0" cap="all" spc="150" dirty="0">
                          <a:solidFill>
                            <a:schemeClr val="lt1"/>
                          </a:solidFill>
                        </a:rPr>
                        <a:t>Block assembly and analysis 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50" b="0" cap="all" spc="150" dirty="0">
                          <a:solidFill>
                            <a:schemeClr val="lt1"/>
                          </a:solidFill>
                        </a:rPr>
                        <a:t>results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Indistinguishability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The Photon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Second-Order Correlation Function</a:t>
                      </a:r>
                    </a:p>
                    <a:p>
                      <a:pPr lvl="1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- Detecting the Quantum Beat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Conclusions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Plan of Attack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Hong-Ou-Mandel Experiment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Probability Distribution</a:t>
                      </a:r>
                    </a:p>
                    <a:p>
                      <a:pPr lvl="1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- Interpreting the Probability Distribution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Future Considerations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Second Order Correlation Function</a:t>
                      </a: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Acknowledgements 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357A9-BBBA-FE46-EF60-CADE74BA3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Question of Indistinguishability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8D001-C5B4-F89D-734B-11E22AEC90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1779C5-CD54-E88A-609F-5A23CFBCFFC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sz="100" dirty="0"/>
          </a:p>
          <a:p>
            <a:r>
              <a:rPr lang="en-US" dirty="0"/>
              <a:t>Can you tell me about the final particle trajectories?</a:t>
            </a:r>
          </a:p>
          <a:p>
            <a:r>
              <a:rPr lang="en-US" dirty="0"/>
              <a:t>What if they were quantum particles?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44803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Rectangle 1041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46" name="Rectangle 1045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49933DA-5D71-80FC-1300-4C503F918150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21" r="1" b="15890"/>
          <a:stretch/>
        </p:blipFill>
        <p:spPr bwMode="auto">
          <a:xfrm>
            <a:off x="2843" y="10"/>
            <a:ext cx="1218631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8" name="Rectangle 1047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28BF45-7EC8-A353-82F0-EDE617D36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500">
                <a:solidFill>
                  <a:srgbClr val="FFFFFF"/>
                </a:solidFill>
              </a:rPr>
              <a:t>Photon Indistinguishabilty </a:t>
            </a:r>
          </a:p>
        </p:txBody>
      </p: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B9E0AA-E68A-1B1B-E42E-2BDF3847A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48648" y="2978254"/>
            <a:ext cx="3153580" cy="2444238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</a:rPr>
              <a:t>Quantum Computing requires the generation of indistinguishable entangled photon pairs</a:t>
            </a: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</a:rPr>
              <a:t>How does one determine photon distinguishability?</a:t>
            </a: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052" name="!!footer rectangle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F2298D-346F-BCFD-106C-E8BC6FC24B4C}"/>
              </a:ext>
            </a:extLst>
          </p:cNvPr>
          <p:cNvSpPr txBox="1"/>
          <p:nvPr/>
        </p:nvSpPr>
        <p:spPr>
          <a:xfrm>
            <a:off x="3017339" y="6444734"/>
            <a:ext cx="6694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0" i="0" dirty="0">
                <a:solidFill>
                  <a:srgbClr val="666666"/>
                </a:solidFill>
                <a:effectLst/>
                <a:latin typeface="-apple-system"/>
              </a:rPr>
              <a:t>https://miro.medium.com/max/1024/1*twIJrqreLpie6__bnqE9rg.png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698728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3EF7F4-A024-A2B2-7BFB-8495855B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2994815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>
                <a:solidFill>
                  <a:schemeClr val="tx1"/>
                </a:solidFill>
              </a:rPr>
              <a:t>Plan of Attack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2FD5195-7DF5-B448-1A74-16BEC2BA2E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7" y="2546224"/>
            <a:ext cx="2994815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/>
                </a:solidFill>
              </a:rPr>
              <a:t>Motivated by “Time- Resolved Two-Photon Interference” by Legero, Wilk, Kuhn, and Rempe:</a:t>
            </a:r>
          </a:p>
          <a:p>
            <a:pPr>
              <a:lnSpc>
                <a:spcPct val="90000"/>
              </a:lnSpc>
            </a:pPr>
            <a:endParaRPr lang="en-US" sz="1700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Demonstrate Quantum Beat</a:t>
            </a:r>
          </a:p>
          <a:p>
            <a:pPr lvl="1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Compare Probability Distribution Found with Idealized HOM Probability Distribution</a:t>
            </a:r>
          </a:p>
          <a:p>
            <a:pPr lvl="1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7" name="Content Placeholder 16" descr="Image of author T. Legero">
            <a:extLst>
              <a:ext uri="{FF2B5EF4-FFF2-40B4-BE49-F238E27FC236}">
                <a16:creationId xmlns:a16="http://schemas.microsoft.com/office/drawing/2014/main" id="{646EDCB3-10DE-CADA-7047-AE6ACAAB4E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95" b="19862"/>
          <a:stretch/>
        </p:blipFill>
        <p:spPr bwMode="auto">
          <a:xfrm>
            <a:off x="4059920" y="1"/>
            <a:ext cx="4016408" cy="3401058"/>
          </a:xfrm>
          <a:prstGeom prst="rect">
            <a:avLst/>
          </a:prstGeom>
          <a:noFill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870C858-90D6-AB5E-A4AF-3F4431EE5F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6" r="-2" b="29209"/>
          <a:stretch/>
        </p:blipFill>
        <p:spPr bwMode="auto">
          <a:xfrm>
            <a:off x="8175592" y="-1"/>
            <a:ext cx="4016408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1020E78-55B2-DC9F-8FA7-09E919D728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8" r="1" b="1753"/>
          <a:stretch/>
        </p:blipFill>
        <p:spPr bwMode="auto">
          <a:xfrm>
            <a:off x="4059924" y="3474720"/>
            <a:ext cx="4021571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original">
            <a:extLst>
              <a:ext uri="{FF2B5EF4-FFF2-40B4-BE49-F238E27FC236}">
                <a16:creationId xmlns:a16="http://schemas.microsoft.com/office/drawing/2014/main" id="{E469C576-63CF-63BF-CBAA-63CE44EC909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30" r="-3" b="4339"/>
          <a:stretch/>
        </p:blipFill>
        <p:spPr bwMode="auto">
          <a:xfrm>
            <a:off x="8170428" y="3474720"/>
            <a:ext cx="4021571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4695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Rectangle 207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76" name="Straight Connector 2075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78" name="Rectangle 2077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47A27F-70F0-5C7F-A9B1-2405896E7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223" y="321729"/>
            <a:ext cx="3850520" cy="191448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Plan of Attack - 2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C36A7D5-870A-D630-563C-B299DA9CE6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9" r="2" b="14141"/>
          <a:stretch/>
        </p:blipFill>
        <p:spPr bwMode="auto">
          <a:xfrm>
            <a:off x="315527" y="321729"/>
            <a:ext cx="3683446" cy="3463417"/>
          </a:xfrm>
          <a:prstGeom prst="rect">
            <a:avLst/>
          </a:prstGeom>
          <a:noFill/>
        </p:spPr>
      </p:pic>
      <p:pic>
        <p:nvPicPr>
          <p:cNvPr id="19" name="Picture 18" descr="Alexandre Blais - John Simon Guggenheim Memorial Foundation">
            <a:extLst>
              <a:ext uri="{FF2B5EF4-FFF2-40B4-BE49-F238E27FC236}">
                <a16:creationId xmlns:a16="http://schemas.microsoft.com/office/drawing/2014/main" id="{DE236867-EF48-D269-4475-15D1B327AA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82" r="-2" b="18780"/>
          <a:stretch/>
        </p:blipFill>
        <p:spPr bwMode="auto">
          <a:xfrm>
            <a:off x="4090413" y="321732"/>
            <a:ext cx="3126813" cy="2052337"/>
          </a:xfrm>
          <a:prstGeom prst="rect">
            <a:avLst/>
          </a:prstGeom>
          <a:noFill/>
        </p:spPr>
      </p:pic>
      <p:cxnSp>
        <p:nvCxnSpPr>
          <p:cNvPr id="2080" name="Straight Connector 2079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19801" y="2397087"/>
            <a:ext cx="3566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0F570381-C977-18C6-75FB-F7B9331336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75" r="2" b="23478"/>
          <a:stretch/>
        </p:blipFill>
        <p:spPr bwMode="auto">
          <a:xfrm>
            <a:off x="315527" y="3871329"/>
            <a:ext cx="3683446" cy="2235308"/>
          </a:xfrm>
          <a:prstGeom prst="rect">
            <a:avLst/>
          </a:prstGeom>
          <a:noFill/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589EED9-21A4-193A-1EC2-61BA7DCC41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6690"/>
          <a:stretch/>
        </p:blipFill>
        <p:spPr bwMode="auto">
          <a:xfrm>
            <a:off x="4090413" y="2460250"/>
            <a:ext cx="3126813" cy="3647119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DA9610-4699-16BB-8734-482353A62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99223" y="2557953"/>
            <a:ext cx="3850520" cy="3548683"/>
          </a:xfrm>
        </p:spPr>
        <p:txBody>
          <a:bodyPr vert="horz" lIns="0" tIns="45720" rIns="0" bIns="45720" rtlCol="0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Process Outlined in “Signatures of Hong-Ou-Mandel Interference at Microwave Frequencies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◦"/>
              <a:tabLst>
                <a:tab pos="91440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Perform Hung-0u-Mandel Experiment on Incident Photons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◦"/>
              <a:tabLst>
                <a:tab pos="91440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Determine Associated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econd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rder Correlation Function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◦"/>
              <a:tabLst>
                <a:tab pos="91440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Integrate Second-order Correlation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unction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 all Possible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etection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imes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2082" name="Rectangle 2081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 descr="Michael Woolley">
            <a:extLst>
              <a:ext uri="{FF2B5EF4-FFF2-40B4-BE49-F238E27FC236}">
                <a16:creationId xmlns:a16="http://schemas.microsoft.com/office/drawing/2014/main" id="{BBBF2AE0-67FB-9355-9B76-278D6AC54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838" y="2136667"/>
            <a:ext cx="2195627" cy="21956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7974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1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blackboard, white&#10;&#10;Description automatically generated">
            <a:extLst>
              <a:ext uri="{FF2B5EF4-FFF2-40B4-BE49-F238E27FC236}">
                <a16:creationId xmlns:a16="http://schemas.microsoft.com/office/drawing/2014/main" id="{D50C4F9D-ED9E-698D-5CB1-8D3921AE7A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9A70B5-2330-4974-B2DE-26FB34AD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Plan of Attack - 3 </a:t>
            </a:r>
            <a:endParaRPr lang="en-CA" dirty="0"/>
          </a:p>
        </p:txBody>
      </p:sp>
      <p:cxnSp>
        <p:nvCxnSpPr>
          <p:cNvPr id="28" name="Straight Connector 23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571E2C5E-FD96-F142-42A4-EB9B6BEA9C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8024954"/>
              </p:ext>
            </p:extLst>
          </p:nvPr>
        </p:nvGraphicFramePr>
        <p:xfrm>
          <a:off x="1097280" y="2108201"/>
          <a:ext cx="10058400" cy="37608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D877C87-D11D-78DD-2FB3-C377FF6A5A90}"/>
              </a:ext>
            </a:extLst>
          </p:cNvPr>
          <p:cNvSpPr txBox="1"/>
          <p:nvPr/>
        </p:nvSpPr>
        <p:spPr>
          <a:xfrm>
            <a:off x="4584046" y="6428893"/>
            <a:ext cx="302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https://www.gettyimages.ca/</a:t>
            </a:r>
          </a:p>
        </p:txBody>
      </p:sp>
    </p:spTree>
    <p:extLst>
      <p:ext uri="{BB962C8B-B14F-4D97-AF65-F5344CB8AC3E}">
        <p14:creationId xmlns:p14="http://schemas.microsoft.com/office/powerpoint/2010/main" val="274692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26DFF-102C-96E2-167A-29E02D512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Photon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85B60-89C9-6D27-1945-2B90879D4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2002735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{95FFFB95-13CB-46C2-881F-4FB8FED3FD2A}tf22712842_win32</Template>
  <TotalTime>143</TotalTime>
  <Words>212</Words>
  <Application>Microsoft Office PowerPoint</Application>
  <PresentationFormat>Widescreen</PresentationFormat>
  <Paragraphs>52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-apple-system</vt:lpstr>
      <vt:lpstr>Arial</vt:lpstr>
      <vt:lpstr>Bookman Old Style</vt:lpstr>
      <vt:lpstr>Calibri</vt:lpstr>
      <vt:lpstr>Franklin Gothic Book</vt:lpstr>
      <vt:lpstr>1_RetrospectVTI</vt:lpstr>
      <vt:lpstr>Can You Feel the Beat?</vt:lpstr>
      <vt:lpstr>Summary of Contents</vt:lpstr>
      <vt:lpstr>The Question of Indistinguishability </vt:lpstr>
      <vt:lpstr>Photon Indistinguishabilty </vt:lpstr>
      <vt:lpstr>Plan of Attack</vt:lpstr>
      <vt:lpstr>Plan of Attack - 2</vt:lpstr>
      <vt:lpstr>Plan of Attack - 3 </vt:lpstr>
      <vt:lpstr>The Photon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You Feel the Beat?</dc:title>
  <dc:creator>Shivam Suthendran</dc:creator>
  <cp:lastModifiedBy>Shivam Suthendran</cp:lastModifiedBy>
  <cp:revision>1</cp:revision>
  <dcterms:created xsi:type="dcterms:W3CDTF">2022-09-04T17:00:55Z</dcterms:created>
  <dcterms:modified xsi:type="dcterms:W3CDTF">2022-09-04T19:24:23Z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